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22"/>
  </p:notesMasterIdLst>
  <p:sldIdLst>
    <p:sldId id="278" r:id="rId2"/>
    <p:sldId id="258" r:id="rId3"/>
    <p:sldId id="262" r:id="rId4"/>
    <p:sldId id="259" r:id="rId5"/>
    <p:sldId id="273" r:id="rId6"/>
    <p:sldId id="261" r:id="rId7"/>
    <p:sldId id="263" r:id="rId8"/>
    <p:sldId id="272" r:id="rId9"/>
    <p:sldId id="264" r:id="rId10"/>
    <p:sldId id="265" r:id="rId11"/>
    <p:sldId id="283" r:id="rId12"/>
    <p:sldId id="284" r:id="rId13"/>
    <p:sldId id="285" r:id="rId14"/>
    <p:sldId id="276" r:id="rId15"/>
    <p:sldId id="268" r:id="rId16"/>
    <p:sldId id="269" r:id="rId17"/>
    <p:sldId id="277" r:id="rId18"/>
    <p:sldId id="270" r:id="rId19"/>
    <p:sldId id="271" r:id="rId20"/>
    <p:sldId id="282" r:id="rId21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0C0"/>
    <a:srgbClr val="FC4628"/>
    <a:srgbClr val="1BF1D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658" autoAdjust="0"/>
  </p:normalViewPr>
  <p:slideViewPr>
    <p:cSldViewPr>
      <p:cViewPr varScale="1">
        <p:scale>
          <a:sx n="75" d="100"/>
          <a:sy n="75" d="100"/>
        </p:scale>
        <p:origin x="-590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69BD0-6EEE-4BDC-87CD-E1845FDCBFAA}" type="datetimeFigureOut">
              <a:rPr lang="en-US" smtClean="0"/>
              <a:t>10/17/2012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4D0A3-FCF6-4011-88CF-600EEE025CB8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D0A3-FCF6-4011-88CF-600EEE025CB8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09E0D5-09A8-476B-9654-17DCA405CEB3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16620-E82B-407D-BDCD-2D65ACC66C90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C69659-8EA4-4D22-BB96-E34731892921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3D6BF-118B-4C53-8D49-5070FED0AD29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EFE747-9386-40B1-BD05-9927B00A018A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454F39-EBDE-4D13-9A46-FE79004DEB29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BCE4C0-A184-4784-B254-D9E930025D76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07198-99A6-4B74-A025-CE10ED625872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676DAC-9C00-445D-A31A-ABD2E35BD1F0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79563-E20A-4D73-996A-78F184824F60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569F4B-5028-4314-9699-01B04DA842AA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D4914-A54C-4AD0-A484-858FFA2A9EE7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13EEA-AC0B-4E38-A479-E510ADCC41D2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9D139-544B-4DF6-83CD-CA27C87B4AC5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735FA7-274E-4465-95B4-5B12147960D4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1515C-9AE8-4954-966E-5D3BAD8758D6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4E549E-DB05-4B1A-8C9D-8B82DA0BC0C7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0E0E4-11C8-4A5E-9C9A-6DE023B37A3E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5096C4-D697-46FA-8AE5-890ACD85B419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6B14E9-1D5B-4851-B531-84EA64149C81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571AE2-BD7D-41B2-91C2-EA133C3DE6F7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AEDA96-E8A2-463E-8F1E-BBA2C0F7F6B4}" type="slidenum">
              <a:rPr lang="pt-BR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D744A49-B58A-404D-A36E-966B2A9E485A}" type="datetimeFigureOut">
              <a:rPr lang="pt-BR"/>
              <a:pPr/>
              <a:t>17/10/2012</a:t>
            </a:fld>
            <a:endParaRPr lang="pt-BR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t-BR"/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C81053-895B-43F1-B31F-8B17185EAC44}" type="slidenum">
              <a:rPr lang="pt-BR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55576" y="620688"/>
            <a:ext cx="7559790" cy="550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8800" b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MELHORES E PIORES EM </a:t>
            </a:r>
            <a:r>
              <a:rPr lang="pt-BR" sz="8800" b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LOGÍSTICA</a:t>
            </a:r>
            <a:endParaRPr lang="pt-BR" sz="8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E:\Documents and Settings\User\Desktop\bom jesus site 2.jpg"/>
          <p:cNvPicPr>
            <a:picLocks noChangeAspect="1" noChangeArrowheads="1"/>
          </p:cNvPicPr>
          <p:nvPr/>
        </p:nvPicPr>
        <p:blipFill>
          <a:blip r:embed="rId3" cstate="print">
            <a:lum bright="62000" contrast="-70000"/>
          </a:blip>
          <a:srcRect l="9962" t="2135" r="8311" b="823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PONTOS FORTES</a:t>
            </a:r>
            <a:endParaRPr lang="pt-BR"/>
          </a:p>
        </p:txBody>
      </p:sp>
      <p:sp>
        <p:nvSpPr>
          <p:cNvPr id="23555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68313" y="1773238"/>
            <a:ext cx="8229600" cy="4525962"/>
          </a:xfrm>
        </p:spPr>
        <p:txBody>
          <a:bodyPr/>
          <a:lstStyle/>
          <a:p>
            <a:pPr algn="just"/>
            <a:r>
              <a:rPr lang="pt-BR"/>
              <a:t>ENTREGA DE MATERIAIS EM ESTOQUE NO PRAZO DE UM DIA ÚTIL;</a:t>
            </a:r>
          </a:p>
          <a:p>
            <a:pPr algn="just"/>
            <a:r>
              <a:rPr lang="pt-BR"/>
              <a:t>CUMPRE O PRAZO DE ENTREGA;</a:t>
            </a:r>
          </a:p>
          <a:p>
            <a:pPr algn="just"/>
            <a:r>
              <a:rPr lang="pt-BR"/>
              <a:t>LOCALIZAÇÃO ESTRATÉGICA PARA CARGA E DESCARGA;</a:t>
            </a:r>
          </a:p>
          <a:p>
            <a:pPr algn="just"/>
            <a:r>
              <a:rPr lang="pt-BR"/>
              <a:t>GRANDE ESTOQUE;</a:t>
            </a:r>
          </a:p>
          <a:p>
            <a:pPr algn="just"/>
            <a:r>
              <a:rPr lang="pt-BR"/>
              <a:t>SOLICITAÇÃO DE ORÇAMENTO ONLINE;</a:t>
            </a:r>
          </a:p>
          <a:p>
            <a:pPr algn="just"/>
            <a:r>
              <a:rPr lang="pt-BR"/>
              <a:t>ENTREGA PARA TODA A REGIÃO</a:t>
            </a:r>
            <a:r>
              <a:rPr lang="pt-BR" sz="28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DSC0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5516563"/>
            <a:ext cx="8229600" cy="1143000"/>
          </a:xfrm>
        </p:spPr>
        <p:txBody>
          <a:bodyPr/>
          <a:lstStyle/>
          <a:p>
            <a:r>
              <a:rPr lang="pt-BR" sz="4000">
                <a:solidFill>
                  <a:schemeClr val="accent1"/>
                </a:solidFill>
              </a:rPr>
              <a:t>PLANALTO MATERIAIS PARA CONSTRUÇÃO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DSC00002"/>
          <p:cNvPicPr>
            <a:picLocks noChangeAspect="1" noChangeArrowheads="1"/>
          </p:cNvPicPr>
          <p:nvPr/>
        </p:nvPicPr>
        <p:blipFill>
          <a:blip r:embed="rId3" cstate="print">
            <a:lum bright="72000" contrast="-72000"/>
          </a:blip>
          <a:srcRect l="29520" t="30006" r="39050" b="542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4000" b="1" u="sng"/>
              <a:t>APRESENTAÇÃO DA EMPRESA</a:t>
            </a:r>
          </a:p>
        </p:txBody>
      </p:sp>
      <p:sp>
        <p:nvSpPr>
          <p:cNvPr id="35849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A EMPRESA ESTÁ NO MERCADO A APROXIMADAMENTE 35 ANOS, OFERECE MATERIAIS PARA CONSTRUÇÃO, ONDE COMERCIALIZA APENAS MATERIAIS BÁSICOS, TAIS COMO CIMENTO, CAL E AÇO.</a:t>
            </a:r>
          </a:p>
          <a:p>
            <a:pPr>
              <a:buFontTx/>
              <a:buNone/>
            </a:pPr>
            <a:endParaRPr lang="pt-B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04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1988" name="Picture 4" descr="DSC0000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lum bright="72000" contrast="-72000"/>
          </a:blip>
          <a:srcRect l="29520" t="30006" r="39050" b="5428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2005" name="Text Box 21"/>
          <p:cNvSpPr txBox="1">
            <a:spLocks noChangeArrowheads="1"/>
          </p:cNvSpPr>
          <p:nvPr/>
        </p:nvSpPr>
        <p:spPr bwMode="auto">
          <a:xfrm>
            <a:off x="827088" y="476250"/>
            <a:ext cx="7489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 sz="4400"/>
          </a:p>
        </p:txBody>
      </p:sp>
      <p:sp>
        <p:nvSpPr>
          <p:cNvPr id="42006" name="Text Box 22"/>
          <p:cNvSpPr txBox="1">
            <a:spLocks noChangeArrowheads="1"/>
          </p:cNvSpPr>
          <p:nvPr/>
        </p:nvSpPr>
        <p:spPr bwMode="auto">
          <a:xfrm>
            <a:off x="611188" y="47625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4400" b="1" u="sng"/>
              <a:t>PONTOS FRACOS</a:t>
            </a:r>
          </a:p>
        </p:txBody>
      </p:sp>
      <p:sp>
        <p:nvSpPr>
          <p:cNvPr id="42007" name="Text Box 23"/>
          <p:cNvSpPr txBox="1">
            <a:spLocks noChangeArrowheads="1"/>
          </p:cNvSpPr>
          <p:nvPr/>
        </p:nvSpPr>
        <p:spPr bwMode="auto">
          <a:xfrm>
            <a:off x="323850" y="1628775"/>
            <a:ext cx="8424863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pt-BR" sz="3200">
                <a:latin typeface="Calibri" pitchFamily="34" charset="0"/>
              </a:rPr>
              <a:t> LOCALIZAÇÃO NÃO ESTRATÉGICA;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pt-BR" sz="3200">
                <a:latin typeface="Calibri" pitchFamily="34" charset="0"/>
              </a:rPr>
              <a:t> ENTREGA SOMENTE NA CIDADE;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pt-BR" sz="3200">
                <a:latin typeface="Calibri" pitchFamily="34" charset="0"/>
              </a:rPr>
              <a:t> NÃO POSSUI PÁGINA NA WEB;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pt-BR" sz="3200">
                <a:latin typeface="Calibri" pitchFamily="34" charset="0"/>
              </a:rPr>
              <a:t> NÃO CUMPRE EM 100% O PRAZO DE ENTREGA;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pt-BR" sz="3200">
                <a:latin typeface="Calibri" pitchFamily="34" charset="0"/>
              </a:rPr>
              <a:t> PEQUENO ESTOQUE.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Imagem 1" descr="http://a8.sphotos.ak.fbcdn.net/hphotos-ak-ash4/300270_141470745955140_100002766462415_137908_1979804526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0"/>
            <a:ext cx="7343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Imagem 3" descr="http://a8.sphotos.ak.fbcdn.net/hphotos-ak-ash4/300270_141470745955140_100002766462415_137908_1979804526_n.jp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755650" y="188913"/>
            <a:ext cx="7272338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APRESENTAÇÃO DA EMPRESA</a:t>
            </a:r>
            <a:endParaRPr lang="pt-BR"/>
          </a:p>
        </p:txBody>
      </p:sp>
      <p:sp>
        <p:nvSpPr>
          <p:cNvPr id="28675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229600" cy="4525962"/>
          </a:xfrm>
        </p:spPr>
        <p:txBody>
          <a:bodyPr/>
          <a:lstStyle/>
          <a:p>
            <a:pPr algn="just"/>
            <a:r>
              <a:rPr lang="pt-BR"/>
              <a:t>A PRAIA DO AÇAÍ POSSUI DOIS PONTOS DE ATENDIMENTO NA CIDADE. ESTÁ NO MERCADO HÁ APROXIMADAMENTE TRÊS ANOS E JÁ SE TORNOU A PRIMEIRA OPÇÃO NESTE SEGMENTO NA CIDADE.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Imagem 3" descr="http://a8.sphotos.ak.fbcdn.net/hphotos-ak-ash4/300270_141470745955140_100002766462415_137908_1979804526_n.jp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755650" y="188913"/>
            <a:ext cx="7272338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PONTOS FORTES</a:t>
            </a:r>
            <a:endParaRPr lang="pt-BR"/>
          </a:p>
        </p:txBody>
      </p:sp>
      <p:sp>
        <p:nvSpPr>
          <p:cNvPr id="29699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23850" y="1844675"/>
            <a:ext cx="8229600" cy="4525963"/>
          </a:xfrm>
        </p:spPr>
        <p:txBody>
          <a:bodyPr/>
          <a:lstStyle/>
          <a:p>
            <a:r>
              <a:rPr lang="pt-BR"/>
              <a:t>DISK ENTREGA;</a:t>
            </a:r>
          </a:p>
          <a:p>
            <a:r>
              <a:rPr lang="pt-BR"/>
              <a:t>RAPIDEZ NO ATENDIMENTO;</a:t>
            </a:r>
          </a:p>
          <a:p>
            <a:r>
              <a:rPr lang="pt-BR"/>
              <a:t>CAPACIDADE PARA APROXIMADAMENTE  CINQUENTA  PESSOAS;</a:t>
            </a:r>
          </a:p>
          <a:p>
            <a:r>
              <a:rPr lang="pt-BR"/>
              <a:t>PEDIDOS POR SENHAS ELETRÔNICAS</a:t>
            </a:r>
            <a:r>
              <a:rPr lang="pt-BR" sz="28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E:\Documents and Settings\User\Desktop\MELHORES EM LOGÍSTICA\DSC046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/>
          <p:nvPr/>
        </p:nvSpPr>
        <p:spPr>
          <a:xfrm>
            <a:off x="1403648" y="260648"/>
            <a:ext cx="7200800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6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CAMINHO DO AÇAÍ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E:\Documents and Settings\User\Desktop\MELHORES EM LOGÍSTICA\DSC04663.JPG"/>
          <p:cNvPicPr>
            <a:picLocks noChangeAspect="1" noChangeArrowheads="1"/>
          </p:cNvPicPr>
          <p:nvPr/>
        </p:nvPicPr>
        <p:blipFill>
          <a:blip r:embed="rId3" cstate="print">
            <a:lum bright="60000" contrast="-66000"/>
          </a:blip>
          <a:srcRect l="42075" t="34256" r="37549" b="314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APRESENTAÇÃO DA EMPRESA</a:t>
            </a:r>
            <a:endParaRPr lang="pt-BR"/>
          </a:p>
        </p:txBody>
      </p:sp>
      <p:sp>
        <p:nvSpPr>
          <p:cNvPr id="31747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algn="just"/>
            <a:r>
              <a:rPr lang="pt-BR"/>
              <a:t>O CAMINHO DO AÇAÍ ESTÁ NO MERCADO A APROXIMADAMENTE 2 ANOS, SEU PONTO DE VENDA É NUM LOCAL ESTRATÉGICO, ONDE HÁ UM FLUXO INTENSO DE PESSOAS.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E:\Documents and Settings\User\Desktop\MELHORES EM LOGÍSTICA\DSC04663.JPG"/>
          <p:cNvPicPr>
            <a:picLocks noChangeAspect="1" noChangeArrowheads="1"/>
          </p:cNvPicPr>
          <p:nvPr/>
        </p:nvPicPr>
        <p:blipFill>
          <a:blip r:embed="rId3" cstate="print">
            <a:lum bright="60000" contrast="-66000"/>
          </a:blip>
          <a:srcRect l="42075" t="34256" r="37549" b="314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PONTOS FRACOS</a:t>
            </a:r>
            <a:endParaRPr lang="pt-BR"/>
          </a:p>
        </p:txBody>
      </p:sp>
      <p:sp>
        <p:nvSpPr>
          <p:cNvPr id="32771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39750" y="1916113"/>
            <a:ext cx="8229600" cy="4525962"/>
          </a:xfrm>
        </p:spPr>
        <p:txBody>
          <a:bodyPr/>
          <a:lstStyle/>
          <a:p>
            <a:r>
              <a:rPr lang="pt-BR"/>
              <a:t>NÃO ENTREGA;</a:t>
            </a:r>
          </a:p>
          <a:p>
            <a:r>
              <a:rPr lang="pt-BR"/>
              <a:t>DEMORA NO ATENDIMENTO;</a:t>
            </a:r>
          </a:p>
          <a:p>
            <a:r>
              <a:rPr lang="pt-BR"/>
              <a:t>CAPACIDADE PARA APROXIMADAMENTE  VINTE PESSOAS;</a:t>
            </a:r>
          </a:p>
          <a:p>
            <a:r>
              <a:rPr lang="pt-BR"/>
              <a:t>PEDIDO MANUAL</a:t>
            </a:r>
            <a:r>
              <a:rPr lang="pt-BR" sz="28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l="17128" t="35156" r="19676" b="22321"/>
          <a:stretch>
            <a:fillRect/>
          </a:stretch>
        </p:blipFill>
        <p:spPr bwMode="auto">
          <a:xfrm>
            <a:off x="468313" y="765175"/>
            <a:ext cx="7958137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4" cstate="print"/>
          <a:srcRect l="32774" t="28349" r="34151" b="29126"/>
          <a:stretch>
            <a:fillRect/>
          </a:stretch>
        </p:blipFill>
        <p:spPr bwMode="auto">
          <a:xfrm>
            <a:off x="2484438" y="3716338"/>
            <a:ext cx="4319587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/>
          <p:nvPr/>
        </p:nvSpPr>
        <p:spPr>
          <a:xfrm>
            <a:off x="1115616" y="0"/>
            <a:ext cx="72008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4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n-lt"/>
              </a:rPr>
              <a:t>CASA DO PAPEL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Espaço Reservado para Texto 3"/>
          <p:cNvSpPr>
            <a:spLocks noGrp="1"/>
          </p:cNvSpPr>
          <p:nvPr>
            <p:ph type="body" idx="4294967295"/>
          </p:nvPr>
        </p:nvSpPr>
        <p:spPr>
          <a:xfrm>
            <a:off x="395536" y="2060848"/>
            <a:ext cx="4038600" cy="619125"/>
          </a:xfrm>
        </p:spPr>
        <p:txBody>
          <a:bodyPr anchor="b"/>
          <a:lstStyle/>
          <a:p>
            <a:pPr marL="0" indent="0">
              <a:buFontTx/>
              <a:buNone/>
            </a:pPr>
            <a:endParaRPr lang="pt-BR" sz="2400" b="1" dirty="0"/>
          </a:p>
          <a:p>
            <a:pPr marL="0" indent="0">
              <a:buFontTx/>
              <a:buNone/>
            </a:pPr>
            <a:endParaRPr lang="pt-BR" sz="2400" b="1" dirty="0"/>
          </a:p>
          <a:p>
            <a:pPr marL="0" indent="0">
              <a:buFontTx/>
              <a:buNone/>
            </a:pP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EMPRESAS QUE OBTIVERAM SUCESSO EM LOGÍSTICA:</a:t>
            </a:r>
          </a:p>
        </p:txBody>
      </p:sp>
      <p:sp>
        <p:nvSpPr>
          <p:cNvPr id="33796" name="Espaço Reservado para Conteúdo 2"/>
          <p:cNvSpPr>
            <a:spLocks noGrp="1"/>
          </p:cNvSpPr>
          <p:nvPr>
            <p:ph sz="half" idx="4294967295"/>
          </p:nvPr>
        </p:nvSpPr>
        <p:spPr>
          <a:xfrm>
            <a:off x="467544" y="1916832"/>
            <a:ext cx="4038600" cy="3948113"/>
          </a:xfrm>
        </p:spPr>
        <p:txBody>
          <a:bodyPr/>
          <a:lstStyle/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r>
              <a:rPr lang="pt-BR" sz="2400" dirty="0"/>
              <a:t>AGILIDADE NA ENTREGA; </a:t>
            </a:r>
          </a:p>
          <a:p>
            <a:r>
              <a:rPr lang="pt-BR" sz="2400" dirty="0"/>
              <a:t>LOCALIZAÇÃO ESTRATÉGICA;</a:t>
            </a:r>
          </a:p>
          <a:p>
            <a:r>
              <a:rPr lang="pt-BR" sz="2400" dirty="0"/>
              <a:t>PÁGINA NA WEB; </a:t>
            </a:r>
          </a:p>
          <a:p>
            <a:r>
              <a:rPr lang="pt-BR" sz="2400" dirty="0"/>
              <a:t>PRODUTOS SEMPRE A DISPOSIÇÃO. </a:t>
            </a:r>
          </a:p>
        </p:txBody>
      </p:sp>
      <p:sp>
        <p:nvSpPr>
          <p:cNvPr id="33797" name="Espaço Reservado para Texto 4"/>
          <p:cNvSpPr>
            <a:spLocks noGrp="1"/>
          </p:cNvSpPr>
          <p:nvPr>
            <p:ph type="body" sz="quarter" idx="4294967295"/>
          </p:nvPr>
        </p:nvSpPr>
        <p:spPr>
          <a:xfrm>
            <a:off x="4645025" y="1990725"/>
            <a:ext cx="4040188" cy="636588"/>
          </a:xfrm>
        </p:spPr>
        <p:txBody>
          <a:bodyPr anchor="b"/>
          <a:lstStyle/>
          <a:p>
            <a:pPr marL="0" indent="0">
              <a:buFontTx/>
              <a:buNone/>
            </a:pP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</a:rPr>
              <a:t>EMPRESAS QUE NÃO OBTIVERAM SUCESSO EM LOGÍSTICA: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294967295"/>
          </p:nvPr>
        </p:nvSpPr>
        <p:spPr>
          <a:xfrm>
            <a:off x="4643438" y="2565400"/>
            <a:ext cx="4041775" cy="3951288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endParaRPr lang="pt-BR" sz="2400"/>
          </a:p>
          <a:p>
            <a:pPr>
              <a:lnSpc>
                <a:spcPct val="90000"/>
              </a:lnSpc>
            </a:pPr>
            <a:endParaRPr lang="pt-BR" sz="2400"/>
          </a:p>
          <a:p>
            <a:pPr>
              <a:lnSpc>
                <a:spcPct val="90000"/>
              </a:lnSpc>
            </a:pPr>
            <a:r>
              <a:rPr lang="pt-BR" sz="2400"/>
              <a:t>DEMORA NA ENTREGA;</a:t>
            </a:r>
          </a:p>
          <a:p>
            <a:pPr>
              <a:lnSpc>
                <a:spcPct val="90000"/>
              </a:lnSpc>
            </a:pPr>
            <a:r>
              <a:rPr lang="pt-BR" sz="2400"/>
              <a:t>LOCALIZAÇÃO NÃO ESTRATÉGICA;</a:t>
            </a:r>
          </a:p>
          <a:p>
            <a:pPr>
              <a:lnSpc>
                <a:spcPct val="90000"/>
              </a:lnSpc>
            </a:pPr>
            <a:r>
              <a:rPr lang="pt-BR" sz="2400"/>
              <a:t>NÃO POSSUEM PÁGINA NA WEB;</a:t>
            </a:r>
          </a:p>
          <a:p>
            <a:pPr>
              <a:lnSpc>
                <a:spcPct val="90000"/>
              </a:lnSpc>
            </a:pPr>
            <a:r>
              <a:rPr lang="pt-BR" sz="2400"/>
              <a:t>PRODUTOS NEM SEMPRE ESTAVAM A DISPOSIÇÃO DO CLIENTE.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400"/>
          </a:p>
        </p:txBody>
      </p:sp>
      <p:sp>
        <p:nvSpPr>
          <p:cNvPr id="7" name="Retângulo 6"/>
          <p:cNvSpPr/>
          <p:nvPr/>
        </p:nvSpPr>
        <p:spPr>
          <a:xfrm>
            <a:off x="2339752" y="188640"/>
            <a:ext cx="4647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CONCLUSÃO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3" cstate="print">
            <a:lum bright="76000" contrast="-9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ítulo 1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pt-BR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t-BR" sz="40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sz="40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APRESENTAÇÃO DA EMPRESA</a:t>
            </a:r>
            <a:br>
              <a:rPr lang="pt-BR" sz="4000" b="1" u="sng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pt-BR" sz="4000" u="sng"/>
          </a:p>
        </p:txBody>
      </p:sp>
      <p:sp>
        <p:nvSpPr>
          <p:cNvPr id="16387" name="Espaço Reservado para Conteúdo 12"/>
          <p:cNvSpPr>
            <a:spLocks noGrp="1"/>
          </p:cNvSpPr>
          <p:nvPr>
            <p:ph idx="4294967295"/>
          </p:nvPr>
        </p:nvSpPr>
        <p:spPr>
          <a:xfrm>
            <a:off x="539750" y="1844675"/>
            <a:ext cx="8229600" cy="4525963"/>
          </a:xfrm>
        </p:spPr>
        <p:txBody>
          <a:bodyPr/>
          <a:lstStyle/>
          <a:p>
            <a:pPr algn="just"/>
            <a:r>
              <a:rPr lang="pt-BR"/>
              <a:t>COM TRÊS LOJAS EM SÃO JOÃO DA BOA VISTA, A CASA DO PAPEL DESDE 1994 É VOLTADA A VENDA DE MATERIAIS DE ESCRITÓRIO, ESCOLARES, SUPRIMENTOS DE INFORMÁTICA E RECARGAS DE CARTUCHOS E TONERS.</a:t>
            </a:r>
          </a:p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 cstate="print">
            <a:lum bright="76000" contrast="-9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8229600" cy="1143000"/>
          </a:xfrm>
        </p:spPr>
        <p:txBody>
          <a:bodyPr>
            <a:normAutofit/>
          </a:bodyPr>
          <a:lstStyle/>
          <a:p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PONTOS FORTES</a:t>
            </a:r>
            <a:endParaRPr lang="pt-BR"/>
          </a:p>
        </p:txBody>
      </p:sp>
      <p:sp>
        <p:nvSpPr>
          <p:cNvPr id="17411" name="Espaço Reservado para Conteúdo 3"/>
          <p:cNvSpPr>
            <a:spLocks noGrp="1"/>
          </p:cNvSpPr>
          <p:nvPr>
            <p:ph idx="4294967295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r>
              <a:rPr lang="pt-BR"/>
              <a:t>PÁGINA NA WEB, PARA SOLICITAÇÃO DE ORÇAMENTO ONLINE;</a:t>
            </a:r>
          </a:p>
          <a:p>
            <a:r>
              <a:rPr lang="pt-BR"/>
              <a:t>TRÊS LOJAS NA CIDADE;</a:t>
            </a:r>
          </a:p>
          <a:p>
            <a:r>
              <a:rPr lang="pt-BR"/>
              <a:t>ESTACIONAMENTO PRÓPRIO; </a:t>
            </a:r>
          </a:p>
          <a:p>
            <a:r>
              <a:rPr lang="pt-BR"/>
              <a:t>POSSUI UM GRANDE ESTOQUE;</a:t>
            </a:r>
          </a:p>
          <a:p>
            <a:r>
              <a:rPr lang="pt-BR"/>
              <a:t>ENTREGA DOS PRODUTOS NA HORA PROGRAMADA</a:t>
            </a:r>
            <a:r>
              <a:rPr lang="pt-BR" sz="2800"/>
              <a:t>.</a:t>
            </a:r>
          </a:p>
          <a:p>
            <a:endParaRPr lang="pt-BR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E:\Documents and Settings\User\Desktop\MELHORES EM LOGÍSTICA\DSC00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E:\Documents and Settings\User\Desktop\MELHORES EM LOGÍSTICA\DSC00147.JPG"/>
          <p:cNvPicPr>
            <a:picLocks noChangeAspect="1" noChangeArrowheads="1"/>
          </p:cNvPicPr>
          <p:nvPr/>
        </p:nvPicPr>
        <p:blipFill>
          <a:blip r:embed="rId3" cstate="print">
            <a:lum bright="46000" contrast="-54000"/>
          </a:blip>
          <a:srcRect l="307" t="-2213" r="35913" b="61024"/>
          <a:stretch>
            <a:fillRect/>
          </a:stretch>
        </p:blipFill>
        <p:spPr bwMode="auto">
          <a:xfrm>
            <a:off x="0" y="908050"/>
            <a:ext cx="914400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APRESENTAÇÃO DA EMPRESA</a:t>
            </a:r>
            <a:endParaRPr lang="pt-BR"/>
          </a:p>
        </p:txBody>
      </p:sp>
      <p:sp>
        <p:nvSpPr>
          <p:cNvPr id="19459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95288" y="1844675"/>
            <a:ext cx="8229600" cy="4525963"/>
          </a:xfrm>
        </p:spPr>
        <p:txBody>
          <a:bodyPr/>
          <a:lstStyle/>
          <a:p>
            <a:r>
              <a:rPr lang="pt-BR"/>
              <a:t>A DISPAPEL POSSUI UM LOJA EM SÃO JOÃO DA BOA VISTA, ESTÁ A MAIS DE 8 ANOS NO MERCADO E TRABALHA COM MATERIAS DE ESCRITÓRIO, ESCOLARES E SUPRIMENTOS DE INFORMÁTICA.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E:\Documents and Settings\User\Desktop\MELHORES EM LOGÍSTICA\DSC00147.JPG"/>
          <p:cNvPicPr>
            <a:picLocks noChangeAspect="1" noChangeArrowheads="1"/>
          </p:cNvPicPr>
          <p:nvPr/>
        </p:nvPicPr>
        <p:blipFill>
          <a:blip r:embed="rId3" cstate="print">
            <a:lum bright="46000" contrast="-54000"/>
          </a:blip>
          <a:srcRect l="307" t="-2213" r="35913" b="61024"/>
          <a:stretch>
            <a:fillRect/>
          </a:stretch>
        </p:blipFill>
        <p:spPr bwMode="auto">
          <a:xfrm>
            <a:off x="0" y="981075"/>
            <a:ext cx="91440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pt-BR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PONTOS FRACOS</a:t>
            </a:r>
            <a:endParaRPr lang="pt-BR"/>
          </a:p>
        </p:txBody>
      </p:sp>
      <p:sp>
        <p:nvSpPr>
          <p:cNvPr id="2048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68313" y="2060575"/>
            <a:ext cx="8229600" cy="4525963"/>
          </a:xfrm>
        </p:spPr>
        <p:txBody>
          <a:bodyPr/>
          <a:lstStyle/>
          <a:p>
            <a:r>
              <a:rPr lang="pt-BR"/>
              <a:t>NÃO POSSUI PÁGINA NA WEB;</a:t>
            </a:r>
          </a:p>
          <a:p>
            <a:r>
              <a:rPr lang="pt-BR"/>
              <a:t>APENAS UMA LOJA NA CIDADE;</a:t>
            </a:r>
          </a:p>
          <a:p>
            <a:r>
              <a:rPr lang="pt-BR"/>
              <a:t>NÃO TEM ESTACIONAMENTO PRÓPRIO;</a:t>
            </a:r>
          </a:p>
          <a:p>
            <a:r>
              <a:rPr lang="pt-BR"/>
              <a:t>PEQUENO ESTOQUE;</a:t>
            </a:r>
          </a:p>
          <a:p>
            <a:r>
              <a:rPr lang="pt-BR"/>
              <a:t>NÃO FAZ ENTREGAS</a:t>
            </a:r>
            <a:r>
              <a:rPr lang="pt-BR" sz="28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E:\Documents and Settings\User\Desktop\bom jesus site 2.jpg"/>
          <p:cNvPicPr>
            <a:picLocks noChangeAspect="1" noChangeArrowheads="1"/>
          </p:cNvPicPr>
          <p:nvPr/>
        </p:nvPicPr>
        <p:blipFill>
          <a:blip r:embed="rId3" cstate="print"/>
          <a:srcRect b="9412"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E:\Documents and Settings\User\Desktop\bom jesus site 2.jpg"/>
          <p:cNvPicPr>
            <a:picLocks noChangeAspect="1" noChangeArrowheads="1"/>
          </p:cNvPicPr>
          <p:nvPr/>
        </p:nvPicPr>
        <p:blipFill>
          <a:blip r:embed="rId3" cstate="print">
            <a:lum bright="62000" contrast="-70000"/>
          </a:blip>
          <a:srcRect l="9962" t="2135" r="8311" b="823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pt-BR" sz="40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APRESENTAÇÃO DA EMPRESA</a:t>
            </a:r>
            <a:endParaRPr lang="pt-BR" sz="4000"/>
          </a:p>
        </p:txBody>
      </p:sp>
      <p:sp>
        <p:nvSpPr>
          <p:cNvPr id="22531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229600" cy="4525962"/>
          </a:xfrm>
        </p:spPr>
        <p:txBody>
          <a:bodyPr/>
          <a:lstStyle/>
          <a:p>
            <a:pPr algn="just"/>
            <a:r>
              <a:rPr lang="pt-BR"/>
              <a:t>FUNDADA EM 1968, O DEPÓSITO BOM JESUS POSSUI UMA AMPLA ESTRUTURA COM MAIS DE 1000mt². A EMPRESA ESTÁ SEMPRE A PROCURA DE INOVAÇÕES, OFERECENDO UMA GRANDE LINHA DE MATERIAIS PARA CONSTRUÇÃO DO BÁSICO AO ACABAMENTO</a:t>
            </a:r>
            <a:r>
              <a:rPr lang="pt-BR" b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</TotalTime>
  <Words>475</Words>
  <Application>Microsoft Office PowerPoint</Application>
  <PresentationFormat>Apresentação na tela (4:3)</PresentationFormat>
  <Paragraphs>89</Paragraphs>
  <Slides>20</Slides>
  <Notes>20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1" baseType="lpstr">
      <vt:lpstr>Design padrão</vt:lpstr>
      <vt:lpstr>Slide 1</vt:lpstr>
      <vt:lpstr>Slide 2</vt:lpstr>
      <vt:lpstr> APRESENTAÇÃO DA EMPRESA </vt:lpstr>
      <vt:lpstr>PONTOS FORTES</vt:lpstr>
      <vt:lpstr>Slide 5</vt:lpstr>
      <vt:lpstr>APRESENTAÇÃO DA EMPRESA</vt:lpstr>
      <vt:lpstr>PONTOS FRACOS</vt:lpstr>
      <vt:lpstr>Slide 8</vt:lpstr>
      <vt:lpstr>APRESENTAÇÃO DA EMPRESA</vt:lpstr>
      <vt:lpstr>PONTOS FORTES</vt:lpstr>
      <vt:lpstr>PLANALTO MATERIAIS PARA CONSTRUÇÃO</vt:lpstr>
      <vt:lpstr>APRESENTAÇÃO DA EMPRESA</vt:lpstr>
      <vt:lpstr>Slide 13</vt:lpstr>
      <vt:lpstr>Slide 14</vt:lpstr>
      <vt:lpstr>APRESENTAÇÃO DA EMPRESA</vt:lpstr>
      <vt:lpstr>PONTOS FORTES</vt:lpstr>
      <vt:lpstr>Slide 17</vt:lpstr>
      <vt:lpstr>APRESENTAÇÃO DA EMPRESA</vt:lpstr>
      <vt:lpstr>PONTOS FRACOS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LUCIEL</cp:lastModifiedBy>
  <cp:revision>45</cp:revision>
  <dcterms:created xsi:type="dcterms:W3CDTF">2012-03-10T16:59:19Z</dcterms:created>
  <dcterms:modified xsi:type="dcterms:W3CDTF">2012-10-17T20:34:30Z</dcterms:modified>
</cp:coreProperties>
</file>